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7" r:id="rId4"/>
    <p:sldId id="286" r:id="rId5"/>
    <p:sldId id="287" r:id="rId6"/>
    <p:sldId id="288" r:id="rId7"/>
    <p:sldId id="28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3B3B"/>
    <a:srgbClr val="A7A297"/>
    <a:srgbClr val="BD8608"/>
    <a:srgbClr val="F3A800"/>
    <a:srgbClr val="4E403D"/>
    <a:srgbClr val="F9CA17"/>
    <a:srgbClr val="936A1D"/>
    <a:srgbClr val="DBB95B"/>
    <a:srgbClr val="F0A405"/>
  </p:clrMru>
  <p:extLst>
    <p:ext uri="{E76CE94A-603C-4142-B9EB-6D1370010A27}">
      <p14:discardImageEditData xmlns:p14="http://schemas.microsoft.com/office/powerpoint/2010/main" xmlns="" val="1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52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-2304" y="-1176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FCB29D9-709D-4192-ADC3-4BCAF854F9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F1F005F9-E65E-4F4B-9E71-55F402DD07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B253104-1D15-4CB8-AE85-CF2D0D57F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4812454-F99F-49B7-8B4B-0D219071B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63145D9-A1B4-4CB0-A683-0CD929C47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2953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3C57A48-676A-4928-8464-2135FD721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CEF6C05-18BE-4EE9-9189-BB93A9FF7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2526A11-A635-4D83-976D-E9BC32FF5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F8CDC74-DA9D-45BD-A8D8-0CC143B3E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DEF8E63-2946-4882-BB20-96A217D6C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03482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A65E25F7-56DF-4743-A8FA-CCD3601242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37327284-D86F-4935-A4B7-AFE517401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0451F2A-2B75-413E-A258-69FB648A3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50A2823-DB40-4792-B70F-7C0E5C87B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0A8A6ED-B3DA-4D8A-898F-A79CA83D4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08841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151F3A5-086B-4C8B-8780-041B16DB1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846DBBBD-A8B9-4404-9F6C-89AC9C47C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E13D8BA-923D-4D0A-96EA-485A273D0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0F9874D-ACCD-4996-98D7-85072646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972D1F2-7E20-423E-BC22-DC1343C20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25959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FBAE2F0-AA2C-41D2-8657-CED6197DF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E73DB072-E9DF-4A9B-BFD7-A135C6D75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9076CB6-31C6-4999-A2AF-9792910A6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DA1456D-7371-4222-9B79-DC955A567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3329603-B128-465D-AD15-0F1869C95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90804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E3B1A10-1D62-4DB6-8D33-8A73216BC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D50917DA-2344-406D-BF78-E9026285BC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BAE99F2F-D157-4AF1-964E-0323EE587E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F29C3FA4-92C3-4FBB-8C42-F451CC5B0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A8ED35A0-5BD2-453E-867B-BAF837100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FE4161D-547E-4319-8894-8AD6F4CB0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043530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BA03399-6154-45C1-87CC-46BE63F4E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DF6106EF-B40D-4305-9426-D63290244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E2FB4C9D-0489-42CC-A109-D7E88E68D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51C27A5D-0FDE-412B-AF1F-EAC529D48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C742CC30-3C9C-494D-889B-FBFBC9318B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20C5DA9F-91A5-439C-8423-BC41EC156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644FE8EC-D51D-4161-B637-35F75830E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A83AC503-4B62-4B5A-88F0-9866A305A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47059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CDBA5D5-EA1F-4964-87DB-9C2BD19D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5F1DF681-0C68-479C-8A70-3750B6F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017618D8-A137-4E48-A4C0-82E2EA23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9FA4C33F-E769-4892-9157-003EA5461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82207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3276ECDA-29F7-4E26-9256-BF3621D02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ABD91454-19EF-4CEA-B146-E95F638B3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4573F762-6165-4373-84F2-E0048D40D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52E6042-AEB4-43D3-A4C9-963A18857D5E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71518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A3CA7ED-7E78-4FAF-AC1E-18FD5D484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DC8752B-13D3-41A7-8377-736567507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4A388077-ABFD-4A72-A7AA-40ED92B2CA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0CF3419-F125-4046-897A-278156F2D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FB0B70F7-E9DA-4ADC-B298-8C8846008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8F874657-CB69-464E-95F5-4F80C950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7295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D326480-25DB-41E1-B09D-E2DBB647F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186A5947-9234-47AA-A195-192209313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D0123003-E656-43C0-BB7B-9271D138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8267005A-9331-46F5-8BD8-8F15705FF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B34884F5-A467-413E-907D-78CDD0419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3908B73-C6F0-4BD5-92CB-F3BCE6C5E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26714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6B5D7C41-D1DF-4AE1-95C2-84DD40894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33EDDA3-1418-4BD7-BFB4-D0F3FCD6D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A38EB2A-240A-4417-B9F1-76E8124AAB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AEC72-3996-40C2-BD4B-D0C651D5330C}" type="datetimeFigureOut">
              <a:rPr lang="ko-KR" altLang="en-US" smtClean="0"/>
              <a:pPr/>
              <a:t>2021-12-27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CB3DD3B-A74E-4B83-B8BA-09D1004C5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6AC57F2-3106-47D6-B1D8-034F77EAFA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1BD89-0FC6-453F-82BC-CC4C4E6CF6E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02126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C19B59D-D59F-4786-8C04-7DB4606EA807}"/>
              </a:ext>
            </a:extLst>
          </p:cNvPr>
          <p:cNvSpPr txBox="1"/>
          <p:nvPr/>
        </p:nvSpPr>
        <p:spPr>
          <a:xfrm>
            <a:off x="2582526" y="2116158"/>
            <a:ext cx="67598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My City Pop</a:t>
            </a:r>
            <a:r>
              <a:rPr lang="ko-KR" altLang="en-US" sz="6000" spc="-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6000" spc="-3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PlayList</a:t>
            </a:r>
            <a:endParaRPr lang="en-US" altLang="ko-KR" sz="6000" spc="-300" dirty="0" smtClean="0">
              <a:solidFill>
                <a:schemeClr val="tx1">
                  <a:lumMod val="85000"/>
                  <a:lumOff val="1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C5BAB327-E2B1-4D4A-A399-49B5888EE5A0}"/>
              </a:ext>
            </a:extLst>
          </p:cNvPr>
          <p:cNvSpPr/>
          <p:nvPr/>
        </p:nvSpPr>
        <p:spPr>
          <a:xfrm>
            <a:off x="1890395" y="1739900"/>
            <a:ext cx="8239760" cy="1778000"/>
          </a:xfrm>
          <a:prstGeom prst="rect">
            <a:avLst/>
          </a:prstGeom>
          <a:noFill/>
          <a:ln w="1270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C19B59D-D59F-4786-8C04-7DB4606EA807}"/>
              </a:ext>
            </a:extLst>
          </p:cNvPr>
          <p:cNvSpPr txBox="1"/>
          <p:nvPr/>
        </p:nvSpPr>
        <p:spPr>
          <a:xfrm>
            <a:off x="3554075" y="3909358"/>
            <a:ext cx="47993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spc="-3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PHP+MySQL</a:t>
            </a:r>
            <a:endParaRPr lang="en-US" altLang="ko-KR" sz="6000" spc="-300" dirty="0" smtClean="0">
              <a:solidFill>
                <a:schemeClr val="tx1">
                  <a:lumMod val="85000"/>
                  <a:lumOff val="1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C5BAB327-E2B1-4D4A-A399-49B5888EE5A0}"/>
              </a:ext>
            </a:extLst>
          </p:cNvPr>
          <p:cNvSpPr/>
          <p:nvPr/>
        </p:nvSpPr>
        <p:spPr>
          <a:xfrm>
            <a:off x="3433445" y="3742650"/>
            <a:ext cx="5053330" cy="1343700"/>
          </a:xfrm>
          <a:prstGeom prst="rect">
            <a:avLst/>
          </a:prstGeom>
          <a:noFill/>
          <a:ln w="1270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1</a:t>
            </a:r>
            <a:endParaRPr lang="ko-KR" altLang="en-US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41438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/>
              <a:t>Web Site </a:t>
            </a:r>
            <a:r>
              <a:rPr lang="ko-KR" altLang="en-US" sz="4800" dirty="0" smtClean="0"/>
              <a:t>연동</a:t>
            </a:r>
            <a:endParaRPr lang="ko-KR" altLang="en-US" sz="4800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xmlns="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155815" y="5421447"/>
            <a:ext cx="95986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endParaRPr lang="en-US" altLang="ko-KR" sz="1400" b="1" spc="600" dirty="0" smtClean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리디바탕"/>
              <a:ea typeface="리디바탕"/>
            </a:endParaRPr>
          </a:p>
          <a:p>
            <a:pPr algn="ctr">
              <a:defRPr/>
            </a:pPr>
            <a:r>
              <a:rPr lang="ko-KR" altLang="en-US" sz="1400" b="1" spc="600" dirty="0" err="1" smtClean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리디바탕"/>
                <a:ea typeface="리디바탕"/>
              </a:rPr>
              <a:t>김다복</a:t>
            </a:r>
            <a:endParaRPr lang="en-US" altLang="ko-KR" sz="1400" b="1" spc="600" dirty="0" smtClean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리디바탕"/>
              <a:ea typeface="리디바탕"/>
            </a:endParaRPr>
          </a:p>
          <a:p>
            <a:pPr algn="ctr">
              <a:defRPr/>
            </a:pPr>
            <a:endParaRPr lang="ko-KR" altLang="en-US" sz="1400" b="1" spc="6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리디바탕"/>
              <a:ea typeface="리디바탕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730423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1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/>
              <a:t>목차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8BF2698F-C271-4F90-9810-7B503B0B45C2}"/>
              </a:ext>
            </a:extLst>
          </p:cNvPr>
          <p:cNvGrpSpPr/>
          <p:nvPr/>
        </p:nvGrpSpPr>
        <p:grpSpPr>
          <a:xfrm>
            <a:off x="1688785" y="2047946"/>
            <a:ext cx="9652000" cy="1044000"/>
            <a:chOff x="1866900" y="1511299"/>
            <a:chExt cx="9652000" cy="1155699"/>
          </a:xfrm>
          <a:solidFill>
            <a:schemeClr val="accent1"/>
          </a:solidFill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738C1D54-6D8E-47C4-88DC-4A6AC207C2FC}"/>
                </a:ext>
              </a:extLst>
            </p:cNvPr>
            <p:cNvSpPr/>
            <p:nvPr/>
          </p:nvSpPr>
          <p:spPr>
            <a:xfrm>
              <a:off x="1866900" y="1511299"/>
              <a:ext cx="11684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9FF3DF89-10B9-4781-989E-F9C78CFDFF78}"/>
                </a:ext>
              </a:extLst>
            </p:cNvPr>
            <p:cNvSpPr/>
            <p:nvPr/>
          </p:nvSpPr>
          <p:spPr>
            <a:xfrm>
              <a:off x="3276600" y="1511299"/>
              <a:ext cx="82423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3DAEEA1F-0C47-413B-8A8B-01C1232E6C8D}"/>
              </a:ext>
            </a:extLst>
          </p:cNvPr>
          <p:cNvGrpSpPr/>
          <p:nvPr/>
        </p:nvGrpSpPr>
        <p:grpSpPr>
          <a:xfrm>
            <a:off x="2034779" y="2202924"/>
            <a:ext cx="2991450" cy="707886"/>
            <a:chOff x="2034779" y="1649201"/>
            <a:chExt cx="2991450" cy="563657"/>
          </a:xfrm>
          <a:solidFill>
            <a:schemeClr val="accent1"/>
          </a:solidFill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083B4A3F-C66C-456D-BC3F-0D64356D224F}"/>
                </a:ext>
              </a:extLst>
            </p:cNvPr>
            <p:cNvSpPr txBox="1"/>
            <p:nvPr/>
          </p:nvSpPr>
          <p:spPr>
            <a:xfrm>
              <a:off x="2034779" y="1649201"/>
              <a:ext cx="476412" cy="56365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</a:t>
              </a:r>
              <a:endPara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BD858B4B-846C-47F2-9D04-BD3FE68AAFF8}"/>
                </a:ext>
              </a:extLst>
            </p:cNvPr>
            <p:cNvSpPr txBox="1"/>
            <p:nvPr/>
          </p:nvSpPr>
          <p:spPr>
            <a:xfrm>
              <a:off x="3355579" y="1672656"/>
              <a:ext cx="1670650" cy="51464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3600" b="1" spc="-1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DB</a:t>
              </a:r>
              <a:r>
                <a:rPr lang="ko-KR" altLang="en-US" sz="3600" b="1" spc="-1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생성</a:t>
              </a:r>
              <a:endParaRPr lang="ko-KR" altLang="en-US" sz="36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B57DC485-3418-4F74-8424-9CE5187F6C1C}"/>
              </a:ext>
            </a:extLst>
          </p:cNvPr>
          <p:cNvSpPr/>
          <p:nvPr/>
        </p:nvSpPr>
        <p:spPr>
          <a:xfrm>
            <a:off x="1688785" y="3367447"/>
            <a:ext cx="1168400" cy="104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6C00DB65-59C7-4F48-A090-CF4A0918C83F}"/>
              </a:ext>
            </a:extLst>
          </p:cNvPr>
          <p:cNvSpPr/>
          <p:nvPr/>
        </p:nvSpPr>
        <p:spPr>
          <a:xfrm>
            <a:off x="3098485" y="3367447"/>
            <a:ext cx="8242300" cy="104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7FDB541F-2CAD-476C-A7BA-668E2A725B1D}"/>
              </a:ext>
            </a:extLst>
          </p:cNvPr>
          <p:cNvGrpSpPr/>
          <p:nvPr/>
        </p:nvGrpSpPr>
        <p:grpSpPr>
          <a:xfrm>
            <a:off x="2034779" y="3522427"/>
            <a:ext cx="3255945" cy="707887"/>
            <a:chOff x="2034779" y="1649201"/>
            <a:chExt cx="3255945" cy="563657"/>
          </a:xfrm>
          <a:solidFill>
            <a:srgbClr val="FFC000"/>
          </a:solidFill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37BBD669-172B-40E6-BBD3-E10F000F9F3F}"/>
                </a:ext>
              </a:extLst>
            </p:cNvPr>
            <p:cNvSpPr txBox="1"/>
            <p:nvPr/>
          </p:nvSpPr>
          <p:spPr>
            <a:xfrm>
              <a:off x="2034779" y="1649201"/>
              <a:ext cx="476412" cy="56365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</a:t>
              </a:r>
              <a:endParaRPr lang="ko-KR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3D13EA9E-0638-44B8-A6BB-E8EC2CDAC909}"/>
                </a:ext>
              </a:extLst>
            </p:cNvPr>
            <p:cNvSpPr txBox="1"/>
            <p:nvPr/>
          </p:nvSpPr>
          <p:spPr>
            <a:xfrm>
              <a:off x="3355579" y="1672656"/>
              <a:ext cx="1935145" cy="51464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r>
                <a:rPr lang="en-US" altLang="ko-KR" sz="3600" b="1" spc="-1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PHP</a:t>
              </a:r>
              <a:r>
                <a:rPr lang="ko-KR" altLang="en-US" sz="3600" b="1" spc="-1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코드</a:t>
              </a:r>
              <a:endParaRPr lang="ko-KR" altLang="en-US" sz="36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xmlns="" id="{9BF20EA2-063E-4449-AA80-7E1D41AB2F5E}"/>
              </a:ext>
            </a:extLst>
          </p:cNvPr>
          <p:cNvGrpSpPr/>
          <p:nvPr/>
        </p:nvGrpSpPr>
        <p:grpSpPr>
          <a:xfrm>
            <a:off x="1688785" y="4686948"/>
            <a:ext cx="9652000" cy="1044000"/>
            <a:chOff x="1866900" y="1511299"/>
            <a:chExt cx="9652000" cy="1155699"/>
          </a:xfrm>
          <a:solidFill>
            <a:schemeClr val="accent5"/>
          </a:solidFill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xmlns="" id="{77D4E6C7-276B-41A0-88CC-BF257BD035D8}"/>
                </a:ext>
              </a:extLst>
            </p:cNvPr>
            <p:cNvSpPr/>
            <p:nvPr/>
          </p:nvSpPr>
          <p:spPr>
            <a:xfrm>
              <a:off x="1866900" y="1511299"/>
              <a:ext cx="11684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xmlns="" id="{F3508471-D903-49E7-9D41-091D3BA976CA}"/>
                </a:ext>
              </a:extLst>
            </p:cNvPr>
            <p:cNvSpPr/>
            <p:nvPr/>
          </p:nvSpPr>
          <p:spPr>
            <a:xfrm>
              <a:off x="3276600" y="1511299"/>
              <a:ext cx="8242300" cy="1155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xmlns="" id="{FC1A3D25-BD38-42F7-A12C-2321565106B2}"/>
              </a:ext>
            </a:extLst>
          </p:cNvPr>
          <p:cNvGrpSpPr/>
          <p:nvPr/>
        </p:nvGrpSpPr>
        <p:grpSpPr>
          <a:xfrm>
            <a:off x="2034779" y="4841928"/>
            <a:ext cx="3621430" cy="707887"/>
            <a:chOff x="2034779" y="1649201"/>
            <a:chExt cx="3621430" cy="563657"/>
          </a:xfrm>
          <a:solidFill>
            <a:schemeClr val="accent5">
              <a:lumMod val="75000"/>
            </a:schemeClr>
          </a:solidFill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AEA4773D-FF51-4433-924F-E1C27A1BA222}"/>
                </a:ext>
              </a:extLst>
            </p:cNvPr>
            <p:cNvSpPr txBox="1"/>
            <p:nvPr/>
          </p:nvSpPr>
          <p:spPr>
            <a:xfrm>
              <a:off x="2034779" y="1649201"/>
              <a:ext cx="476412" cy="563657"/>
            </a:xfrm>
            <a:prstGeom prst="rect">
              <a:avLst/>
            </a:prstGeom>
            <a:solidFill>
              <a:schemeClr val="accent5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</a:rPr>
                <a:t>3</a:t>
              </a:r>
              <a:endParaRPr lang="ko-KR" altLang="en-US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74DFEE3C-18E8-4122-B7B5-DA030C49CE21}"/>
                </a:ext>
              </a:extLst>
            </p:cNvPr>
            <p:cNvSpPr txBox="1"/>
            <p:nvPr/>
          </p:nvSpPr>
          <p:spPr>
            <a:xfrm>
              <a:off x="3355579" y="1672656"/>
              <a:ext cx="2300630" cy="514643"/>
            </a:xfrm>
            <a:prstGeom prst="rect">
              <a:avLst/>
            </a:prstGeom>
            <a:solidFill>
              <a:schemeClr val="accent5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ko-KR" sz="3600" b="1" spc="-150" dirty="0" smtClean="0">
                  <a:solidFill>
                    <a:schemeClr val="bg1"/>
                  </a:solidFill>
                  <a:latin typeface="+mj-ea"/>
                  <a:ea typeface="+mj-ea"/>
                </a:rPr>
                <a:t>HTML</a:t>
              </a:r>
              <a:r>
                <a:rPr lang="ko-KR" altLang="en-US" sz="3600" b="1" spc="-150" dirty="0" smtClean="0">
                  <a:solidFill>
                    <a:schemeClr val="bg1"/>
                  </a:solidFill>
                  <a:latin typeface="+mj-ea"/>
                  <a:ea typeface="+mj-ea"/>
                </a:rPr>
                <a:t>코드</a:t>
              </a:r>
              <a:endParaRPr lang="ko-KR" altLang="en-US" sz="3600" b="1" spc="-15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1685588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4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53254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/>
              <a:t>데이터베이스 생성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90C7048F-2F55-4F1B-A38B-616A1E257ADB}"/>
              </a:ext>
            </a:extLst>
          </p:cNvPr>
          <p:cNvSpPr txBox="1"/>
          <p:nvPr/>
        </p:nvSpPr>
        <p:spPr>
          <a:xfrm>
            <a:off x="6504263" y="3061886"/>
            <a:ext cx="5270520" cy="24560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ctr">
              <a:lnSpc>
                <a:spcPct val="160000"/>
              </a:lnSpc>
              <a:spcBef>
                <a:spcPct val="0"/>
              </a:spcBef>
              <a:buAutoNum type="arabicPeriod"/>
              <a:defRPr/>
            </a:pP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Id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값을 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db</a:t>
            </a:r>
            <a:r>
              <a:rPr lang="ko-KR" altLang="en-US" sz="1600" kern="0" dirty="0" err="1" smtClean="0">
                <a:solidFill>
                  <a:srgbClr val="595959"/>
                </a:solidFill>
                <a:latin typeface="양진체 "/>
                <a:ea typeface="양진체 "/>
              </a:rPr>
              <a:t>추가시마다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 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1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씩 자동으로 증가하여 생성</a:t>
            </a:r>
            <a:endParaRPr lang="en-US" altLang="ko-KR" sz="16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  <a:p>
            <a:pPr marL="342900" indent="-342900" algn="ctr">
              <a:lnSpc>
                <a:spcPct val="160000"/>
              </a:lnSpc>
              <a:spcBef>
                <a:spcPct val="0"/>
              </a:spcBef>
              <a:buAutoNum type="arabicPeriod"/>
              <a:defRPr/>
            </a:pP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노래의 제목을 담을 속성 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title 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생성</a:t>
            </a:r>
            <a:endParaRPr lang="en-US" altLang="ko-KR" sz="16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  <a:p>
            <a:pPr marL="342900" indent="-342900" algn="ctr">
              <a:lnSpc>
                <a:spcPct val="160000"/>
              </a:lnSpc>
              <a:spcBef>
                <a:spcPct val="0"/>
              </a:spcBef>
              <a:buFontTx/>
              <a:buAutoNum type="arabicPeriod"/>
              <a:defRPr/>
            </a:pP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 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노래의 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가사를 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담을 속성 </a:t>
            </a:r>
            <a:r>
              <a:rPr lang="en-US" altLang="ko-KR" sz="1600" kern="0" dirty="0" err="1" smtClean="0">
                <a:solidFill>
                  <a:srgbClr val="595959"/>
                </a:solidFill>
                <a:latin typeface="양진체 "/>
                <a:ea typeface="양진체 "/>
              </a:rPr>
              <a:t>gasa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 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생성</a:t>
            </a:r>
            <a:endParaRPr lang="en-US" altLang="ko-KR" sz="16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  <a:p>
            <a:pPr marL="342900" indent="-342900" algn="ctr">
              <a:lnSpc>
                <a:spcPct val="160000"/>
              </a:lnSpc>
              <a:spcBef>
                <a:spcPct val="0"/>
              </a:spcBef>
              <a:buFontTx/>
              <a:buAutoNum type="arabicPeriod"/>
              <a:defRPr/>
            </a:pP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Id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값을 </a:t>
            </a:r>
            <a:r>
              <a:rPr lang="ko-KR" altLang="en-US" sz="1600" kern="0" dirty="0" err="1" smtClean="0">
                <a:solidFill>
                  <a:srgbClr val="595959"/>
                </a:solidFill>
                <a:latin typeface="양진체 "/>
                <a:ea typeface="양진체 "/>
              </a:rPr>
              <a:t>기본키로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 설정</a:t>
            </a:r>
            <a:endParaRPr lang="en-US" altLang="ko-KR" sz="16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  <a:p>
            <a:pPr marL="342900" indent="-342900" algn="ctr">
              <a:lnSpc>
                <a:spcPct val="160000"/>
              </a:lnSpc>
              <a:spcBef>
                <a:spcPct val="0"/>
              </a:spcBef>
              <a:buAutoNum type="arabicPeriod"/>
              <a:defRPr/>
            </a:pPr>
            <a:endParaRPr lang="en-US" altLang="ko-KR" sz="16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  <a:p>
            <a:pPr marL="342900" indent="-342900" algn="ctr">
              <a:lnSpc>
                <a:spcPct val="160000"/>
              </a:lnSpc>
              <a:spcBef>
                <a:spcPct val="0"/>
              </a:spcBef>
              <a:buAutoNum type="arabicPeriod"/>
              <a:defRPr/>
            </a:pPr>
            <a:endParaRPr lang="en-US" altLang="ko-KR" sz="1600" kern="0" dirty="0">
              <a:solidFill>
                <a:srgbClr val="595959"/>
              </a:solidFill>
              <a:latin typeface="양진체 "/>
              <a:ea typeface="양진체 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0CF2F8EE-B89D-4F82-8CD6-3AC4EAC9EFD8}"/>
              </a:ext>
            </a:extLst>
          </p:cNvPr>
          <p:cNvSpPr txBox="1"/>
          <p:nvPr/>
        </p:nvSpPr>
        <p:spPr>
          <a:xfrm>
            <a:off x="6839564" y="1932234"/>
            <a:ext cx="4235454" cy="772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lnSpc>
                <a:spcPct val="160000"/>
              </a:lnSpc>
              <a:spcBef>
                <a:spcPct val="0"/>
              </a:spcBef>
              <a:defRPr/>
            </a:pPr>
            <a:r>
              <a:rPr lang="en-US" altLang="ko-KR" sz="3200" kern="0" dirty="0" smtClean="0">
                <a:solidFill>
                  <a:srgbClr val="595959"/>
                </a:solidFill>
                <a:latin typeface="양진체 "/>
                <a:ea typeface="양진체 "/>
              </a:rPr>
              <a:t>‘domestic’ table</a:t>
            </a:r>
            <a:r>
              <a:rPr lang="ko-KR" altLang="en-US" sz="3200" kern="0" dirty="0" smtClean="0">
                <a:solidFill>
                  <a:srgbClr val="595959"/>
                </a:solidFill>
                <a:latin typeface="양진체 "/>
                <a:ea typeface="양진체 "/>
              </a:rPr>
              <a:t> 생성</a:t>
            </a:r>
            <a:r>
              <a:rPr lang="en-US" altLang="ko-KR" sz="3200" kern="0" dirty="0" smtClean="0">
                <a:solidFill>
                  <a:srgbClr val="595959"/>
                </a:solidFill>
                <a:latin typeface="양진체 "/>
                <a:ea typeface="양진체 "/>
              </a:rPr>
              <a:t> </a:t>
            </a: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xmlns="" id="{B53143B0-5E67-49FC-9AFA-653C36779CEE}"/>
              </a:ext>
            </a:extLst>
          </p:cNvPr>
          <p:cNvCxnSpPr/>
          <p:nvPr/>
        </p:nvCxnSpPr>
        <p:spPr>
          <a:xfrm>
            <a:off x="6504263" y="2836791"/>
            <a:ext cx="5687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7" name="Picture 3" descr="C:\Users\pc\Desktop\mysql_cod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4438" y="2843213"/>
            <a:ext cx="4657725" cy="8096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839238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4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25635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/>
              <a:t>PHP</a:t>
            </a:r>
            <a:r>
              <a:rPr lang="ko-KR" altLang="en-US" sz="4800" dirty="0" smtClean="0"/>
              <a:t>코드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90C7048F-2F55-4F1B-A38B-616A1E257ADB}"/>
              </a:ext>
            </a:extLst>
          </p:cNvPr>
          <p:cNvSpPr txBox="1"/>
          <p:nvPr/>
        </p:nvSpPr>
        <p:spPr>
          <a:xfrm>
            <a:off x="6504263" y="3061886"/>
            <a:ext cx="5270520" cy="20621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60000"/>
              </a:lnSpc>
              <a:spcBef>
                <a:spcPct val="0"/>
              </a:spcBef>
              <a:defRPr/>
            </a:pP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&lt;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제목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, 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가사 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데이터를 </a:t>
            </a:r>
            <a:endParaRPr lang="en-US" altLang="ko-KR" sz="16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  <a:p>
            <a:pPr algn="ctr">
              <a:lnSpc>
                <a:spcPct val="160000"/>
              </a:lnSpc>
              <a:spcBef>
                <a:spcPct val="0"/>
              </a:spcBef>
              <a:defRPr/>
            </a:pPr>
            <a:r>
              <a:rPr lang="en-US" altLang="ko-KR" sz="1600" kern="0" dirty="0" err="1" smtClean="0">
                <a:solidFill>
                  <a:srgbClr val="595959"/>
                </a:solidFill>
                <a:latin typeface="양진체 "/>
                <a:ea typeface="양진체 "/>
              </a:rPr>
              <a:t>php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로 구현 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- Select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 사용 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&gt;</a:t>
            </a:r>
          </a:p>
          <a:p>
            <a:pPr algn="ctr">
              <a:lnSpc>
                <a:spcPct val="160000"/>
              </a:lnSpc>
              <a:spcBef>
                <a:spcPct val="0"/>
              </a:spcBef>
              <a:defRPr/>
            </a:pP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1. </a:t>
            </a:r>
            <a:r>
              <a:rPr lang="en-US" altLang="ko-KR" sz="1600" kern="0" dirty="0" err="1" smtClean="0">
                <a:solidFill>
                  <a:srgbClr val="595959"/>
                </a:solidFill>
                <a:latin typeface="양진체 "/>
                <a:ea typeface="양진체 "/>
              </a:rPr>
              <a:t>mysql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 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접속해서 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domestic 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테이블 조회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.</a:t>
            </a:r>
          </a:p>
          <a:p>
            <a:pPr algn="ctr">
              <a:lnSpc>
                <a:spcPct val="160000"/>
              </a:lnSpc>
              <a:spcBef>
                <a:spcPct val="0"/>
              </a:spcBef>
              <a:defRPr/>
            </a:pP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2. </a:t>
            </a:r>
            <a:r>
              <a:rPr lang="en-US" altLang="ko-KR" sz="1600" kern="0" dirty="0" err="1" smtClean="0">
                <a:solidFill>
                  <a:srgbClr val="595959"/>
                </a:solidFill>
                <a:latin typeface="양진체 "/>
                <a:ea typeface="양진체 "/>
              </a:rPr>
              <a:t>Php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에서 활용할 수 있도록 데이터를 전환해서 배열의 형태로 가져옴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.</a:t>
            </a:r>
            <a:endParaRPr lang="en-US" altLang="ko-KR" sz="16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0CF2F8EE-B89D-4F82-8CD6-3AC4EAC9EFD8}"/>
              </a:ext>
            </a:extLst>
          </p:cNvPr>
          <p:cNvSpPr txBox="1"/>
          <p:nvPr/>
        </p:nvSpPr>
        <p:spPr>
          <a:xfrm>
            <a:off x="6547019" y="1932234"/>
            <a:ext cx="4820551" cy="880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lnSpc>
                <a:spcPct val="160000"/>
              </a:lnSpc>
              <a:spcBef>
                <a:spcPct val="0"/>
              </a:spcBef>
              <a:defRPr/>
            </a:pPr>
            <a:r>
              <a:rPr lang="en-US" altLang="ko-KR" sz="3200" kern="0" dirty="0" smtClean="0">
                <a:solidFill>
                  <a:srgbClr val="595959"/>
                </a:solidFill>
                <a:latin typeface="양진체 "/>
                <a:ea typeface="양진체 "/>
              </a:rPr>
              <a:t>PHP &amp; </a:t>
            </a:r>
            <a:r>
              <a:rPr lang="en-US" altLang="ko-KR" sz="3200" kern="0" dirty="0" err="1" smtClean="0">
                <a:solidFill>
                  <a:srgbClr val="595959"/>
                </a:solidFill>
                <a:latin typeface="양진체 "/>
                <a:ea typeface="양진체 "/>
              </a:rPr>
              <a:t>MySQL</a:t>
            </a:r>
            <a:r>
              <a:rPr lang="en-US" altLang="ko-KR" sz="3200" kern="0" dirty="0" smtClean="0">
                <a:solidFill>
                  <a:srgbClr val="595959"/>
                </a:solidFill>
                <a:latin typeface="양진체 "/>
                <a:ea typeface="양진체 "/>
              </a:rPr>
              <a:t> </a:t>
            </a:r>
            <a:r>
              <a:rPr lang="ko-KR" altLang="en-US" sz="3200" kern="0" dirty="0" smtClean="0">
                <a:solidFill>
                  <a:srgbClr val="595959"/>
                </a:solidFill>
                <a:latin typeface="양진체 "/>
                <a:ea typeface="양진체 "/>
              </a:rPr>
              <a:t>연동 코드</a:t>
            </a:r>
            <a:endParaRPr lang="en-US" altLang="ko-KR" sz="32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xmlns="" id="{B53143B0-5E67-49FC-9AFA-653C36779CEE}"/>
              </a:ext>
            </a:extLst>
          </p:cNvPr>
          <p:cNvCxnSpPr/>
          <p:nvPr/>
        </p:nvCxnSpPr>
        <p:spPr>
          <a:xfrm>
            <a:off x="6504263" y="2836791"/>
            <a:ext cx="5687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pc\Desktop\php_cod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38214" y="1428750"/>
            <a:ext cx="4531246" cy="5334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839238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4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30492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/>
              <a:t>HTML</a:t>
            </a:r>
            <a:r>
              <a:rPr lang="ko-KR" altLang="en-US" sz="4800" dirty="0" smtClean="0"/>
              <a:t>코드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90C7048F-2F55-4F1B-A38B-616A1E257ADB}"/>
              </a:ext>
            </a:extLst>
          </p:cNvPr>
          <p:cNvSpPr txBox="1"/>
          <p:nvPr/>
        </p:nvSpPr>
        <p:spPr>
          <a:xfrm>
            <a:off x="6504263" y="3061886"/>
            <a:ext cx="5270520" cy="8264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60000"/>
              </a:lnSpc>
              <a:spcBef>
                <a:spcPct val="0"/>
              </a:spcBef>
              <a:defRPr/>
            </a:pP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1. 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기존의 제목과 가사가 출력되는 부분에 </a:t>
            </a:r>
            <a:r>
              <a:rPr lang="en-US" altLang="ko-KR" sz="1600" kern="0" dirty="0" err="1" smtClean="0">
                <a:solidFill>
                  <a:srgbClr val="595959"/>
                </a:solidFill>
                <a:latin typeface="양진체 "/>
                <a:ea typeface="양진체 "/>
              </a:rPr>
              <a:t>php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코드를 삽입하여 데이터베이스에 저장된 내용을 가져온다</a:t>
            </a:r>
            <a:endParaRPr lang="en-US" altLang="ko-KR" sz="16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0CF2F8EE-B89D-4F82-8CD6-3AC4EAC9EFD8}"/>
              </a:ext>
            </a:extLst>
          </p:cNvPr>
          <p:cNvSpPr txBox="1"/>
          <p:nvPr/>
        </p:nvSpPr>
        <p:spPr>
          <a:xfrm>
            <a:off x="6355463" y="1932234"/>
            <a:ext cx="5203669" cy="880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lnSpc>
                <a:spcPct val="160000"/>
              </a:lnSpc>
              <a:spcBef>
                <a:spcPct val="0"/>
              </a:spcBef>
              <a:defRPr/>
            </a:pPr>
            <a:r>
              <a:rPr lang="en-US" altLang="ko-KR" sz="3200" kern="0" dirty="0" smtClean="0">
                <a:solidFill>
                  <a:srgbClr val="595959"/>
                </a:solidFill>
                <a:latin typeface="양진체 "/>
                <a:ea typeface="양진체 "/>
              </a:rPr>
              <a:t>HTML</a:t>
            </a:r>
            <a:r>
              <a:rPr lang="ko-KR" altLang="en-US" sz="3200" kern="0" dirty="0" smtClean="0">
                <a:solidFill>
                  <a:srgbClr val="595959"/>
                </a:solidFill>
                <a:latin typeface="양진체 "/>
                <a:ea typeface="양진체 "/>
              </a:rPr>
              <a:t>에서 호출된 </a:t>
            </a:r>
            <a:r>
              <a:rPr lang="en-US" altLang="ko-KR" sz="3200" kern="0" dirty="0" smtClean="0">
                <a:solidFill>
                  <a:srgbClr val="595959"/>
                </a:solidFill>
                <a:latin typeface="양진체 "/>
                <a:ea typeface="양진체 "/>
              </a:rPr>
              <a:t>PHP</a:t>
            </a:r>
            <a:r>
              <a:rPr lang="ko-KR" altLang="en-US" sz="3200" kern="0" dirty="0" smtClean="0">
                <a:solidFill>
                  <a:srgbClr val="595959"/>
                </a:solidFill>
                <a:latin typeface="양진체 "/>
                <a:ea typeface="양진체 "/>
              </a:rPr>
              <a:t>코드</a:t>
            </a:r>
            <a:endParaRPr lang="en-US" altLang="ko-KR" sz="32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xmlns="" id="{B53143B0-5E67-49FC-9AFA-653C36779CEE}"/>
              </a:ext>
            </a:extLst>
          </p:cNvPr>
          <p:cNvCxnSpPr/>
          <p:nvPr/>
        </p:nvCxnSpPr>
        <p:spPr>
          <a:xfrm>
            <a:off x="6504263" y="2836791"/>
            <a:ext cx="5687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C:\Users\pc\Desktop\html연동코드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5268" y="1743074"/>
            <a:ext cx="5668832" cy="41338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839238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8C6B5AD2-761E-4C71-8EBA-30C87D62A377}"/>
              </a:ext>
            </a:extLst>
          </p:cNvPr>
          <p:cNvSpPr/>
          <p:nvPr/>
        </p:nvSpPr>
        <p:spPr>
          <a:xfrm>
            <a:off x="1046480" y="0"/>
            <a:ext cx="11160000" cy="1320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A05C5D8-7B36-46C5-9788-7CF818FFD8CA}"/>
              </a:ext>
            </a:extLst>
          </p:cNvPr>
          <p:cNvSpPr txBox="1"/>
          <p:nvPr/>
        </p:nvSpPr>
        <p:spPr>
          <a:xfrm>
            <a:off x="111760" y="66040"/>
            <a:ext cx="6601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Part 4</a:t>
            </a:r>
            <a:endParaRPr lang="ko-KR" alt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5D7B3FD-7053-4024-8046-ADBF499DF130}"/>
              </a:ext>
            </a:extLst>
          </p:cNvPr>
          <p:cNvSpPr txBox="1"/>
          <p:nvPr/>
        </p:nvSpPr>
        <p:spPr>
          <a:xfrm>
            <a:off x="1046480" y="321101"/>
            <a:ext cx="28632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/>
              <a:t>보완할 점</a:t>
            </a:r>
            <a:endParaRPr lang="ko-KR" altLang="en-US" sz="48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9C2C80DA-9A4A-4BCA-AA9B-497E86789FEE}"/>
              </a:ext>
            </a:extLst>
          </p:cNvPr>
          <p:cNvCxnSpPr/>
          <p:nvPr/>
        </p:nvCxnSpPr>
        <p:spPr>
          <a:xfrm>
            <a:off x="1046480" y="1341120"/>
            <a:ext cx="1116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90C7048F-2F55-4F1B-A38B-616A1E257ADB}"/>
              </a:ext>
            </a:extLst>
          </p:cNvPr>
          <p:cNvSpPr txBox="1"/>
          <p:nvPr/>
        </p:nvSpPr>
        <p:spPr>
          <a:xfrm>
            <a:off x="8142564" y="3119036"/>
            <a:ext cx="1734861" cy="166814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60000"/>
              </a:lnSpc>
              <a:spcBef>
                <a:spcPct val="0"/>
              </a:spcBef>
              <a:defRPr/>
            </a:pP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1. 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새로운 데이터를 </a:t>
            </a:r>
            <a:r>
              <a:rPr lang="ko-KR" altLang="en-US" sz="1600" kern="0" dirty="0" err="1" smtClean="0">
                <a:solidFill>
                  <a:srgbClr val="595959"/>
                </a:solidFill>
                <a:latin typeface="양진체 "/>
                <a:ea typeface="양진체 "/>
              </a:rPr>
              <a:t>업로드하기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 위한 </a:t>
            </a:r>
            <a:r>
              <a:rPr lang="en-US" altLang="ko-KR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UPDATE</a:t>
            </a:r>
            <a:r>
              <a:rPr lang="ko-KR" altLang="en-US" sz="1600" kern="0" dirty="0" smtClean="0">
                <a:solidFill>
                  <a:srgbClr val="595959"/>
                </a:solidFill>
                <a:latin typeface="양진체 "/>
                <a:ea typeface="양진체 "/>
              </a:rPr>
              <a:t>기능 추가</a:t>
            </a:r>
            <a:endParaRPr lang="en-US" altLang="ko-KR" sz="16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0CF2F8EE-B89D-4F82-8CD6-3AC4EAC9EFD8}"/>
              </a:ext>
            </a:extLst>
          </p:cNvPr>
          <p:cNvSpPr txBox="1"/>
          <p:nvPr/>
        </p:nvSpPr>
        <p:spPr>
          <a:xfrm>
            <a:off x="7972087" y="1932234"/>
            <a:ext cx="1970412" cy="772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ctr">
              <a:lnSpc>
                <a:spcPct val="160000"/>
              </a:lnSpc>
              <a:spcBef>
                <a:spcPct val="0"/>
              </a:spcBef>
              <a:defRPr/>
            </a:pPr>
            <a:r>
              <a:rPr lang="ko-KR" altLang="en-US" sz="3200" kern="0" dirty="0" smtClean="0">
                <a:solidFill>
                  <a:srgbClr val="595959"/>
                </a:solidFill>
                <a:latin typeface="양진체 "/>
                <a:ea typeface="양진체 "/>
              </a:rPr>
              <a:t>보완할 점</a:t>
            </a:r>
            <a:endParaRPr lang="en-US" altLang="ko-KR" sz="3200" kern="0" dirty="0" smtClean="0">
              <a:solidFill>
                <a:srgbClr val="595959"/>
              </a:solidFill>
              <a:latin typeface="양진체 "/>
              <a:ea typeface="양진체 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xmlns="" id="{B53143B0-5E67-49FC-9AFA-653C36779CEE}"/>
              </a:ext>
            </a:extLst>
          </p:cNvPr>
          <p:cNvCxnSpPr/>
          <p:nvPr/>
        </p:nvCxnSpPr>
        <p:spPr>
          <a:xfrm>
            <a:off x="6504263" y="2836791"/>
            <a:ext cx="5687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C:\Users\pc\Desktop\d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0364" y="1724025"/>
            <a:ext cx="6046542" cy="44291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839238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03BE5590-AC79-4F33-8509-AF7FE7BB9E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>
          <a:xfrm>
            <a:off x="0" y="1016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C19B59D-D59F-4786-8C04-7DB4606EA807}"/>
              </a:ext>
            </a:extLst>
          </p:cNvPr>
          <p:cNvSpPr txBox="1"/>
          <p:nvPr/>
        </p:nvSpPr>
        <p:spPr>
          <a:xfrm>
            <a:off x="4300748" y="2916258"/>
            <a:ext cx="34948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xmlns="" val="18280582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yellow">
      <a:dk1>
        <a:sysClr val="windowText" lastClr="000000"/>
      </a:dk1>
      <a:lt1>
        <a:sysClr val="window" lastClr="FFFFFF"/>
      </a:lt1>
      <a:dk2>
        <a:srgbClr val="70675C"/>
      </a:dk2>
      <a:lt2>
        <a:srgbClr val="E7E6E6"/>
      </a:lt2>
      <a:accent1>
        <a:srgbClr val="F9CA17"/>
      </a:accent1>
      <a:accent2>
        <a:srgbClr val="F3A800"/>
      </a:accent2>
      <a:accent3>
        <a:srgbClr val="A45F04"/>
      </a:accent3>
      <a:accent4>
        <a:srgbClr val="D4C1BA"/>
      </a:accent4>
      <a:accent5>
        <a:srgbClr val="98807C"/>
      </a:accent5>
      <a:accent6>
        <a:srgbClr val="63514D"/>
      </a:accent6>
      <a:hlink>
        <a:srgbClr val="262626"/>
      </a:hlink>
      <a:folHlink>
        <a:srgbClr val="262626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139</Words>
  <Application>Microsoft Office PowerPoint</Application>
  <PresentationFormat>사용자 지정</PresentationFormat>
  <Paragraphs>37</Paragraphs>
  <Slides>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8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Windows User</cp:lastModifiedBy>
  <cp:revision>48</cp:revision>
  <dcterms:created xsi:type="dcterms:W3CDTF">2020-04-20T01:06:09Z</dcterms:created>
  <dcterms:modified xsi:type="dcterms:W3CDTF">2021-12-27T14:09:29Z</dcterms:modified>
</cp:coreProperties>
</file>

<file path=docProps/thumbnail.jpeg>
</file>